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Roboto Black"/>
      <p:bold r:id="rId64"/>
      <p:boldItalic r:id="rId65"/>
    </p:embeddedFont>
    <p:embeddedFont>
      <p:font typeface="Robot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402">
          <p15:clr>
            <a:srgbClr val="9AA0A6"/>
          </p15:clr>
        </p15:guide>
        <p15:guide id="2" pos="5527">
          <p15:clr>
            <a:srgbClr val="9AA0A6"/>
          </p15:clr>
        </p15:guide>
        <p15:guide id="3" orient="horz" pos="2916">
          <p15:clr>
            <a:srgbClr val="9AA0A6"/>
          </p15:clr>
        </p15:guide>
        <p15:guide id="4" pos="3175">
          <p15:clr>
            <a:srgbClr val="9AA0A6"/>
          </p15:clr>
        </p15:guide>
        <p15:guide id="5" pos="184">
          <p15:clr>
            <a:srgbClr val="9AA0A6"/>
          </p15:clr>
        </p15:guide>
        <p15:guide id="6" pos="324">
          <p15:clr>
            <a:srgbClr val="9AA0A6"/>
          </p15:clr>
        </p15:guide>
        <p15:guide id="7" orient="horz" pos="64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02"/>
        <p:guide pos="5527"/>
        <p:guide pos="2916" orient="horz"/>
        <p:guide pos="3175"/>
        <p:guide pos="184"/>
        <p:guide pos="324"/>
        <p:guide pos="64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obotoBlack-bold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-regular.fntdata"/><Relationship Id="rId21" Type="http://schemas.openxmlformats.org/officeDocument/2006/relationships/slide" Target="slides/slide16.xml"/><Relationship Id="rId65" Type="http://schemas.openxmlformats.org/officeDocument/2006/relationships/font" Target="fonts/RobotoBlack-boldItalic.fntdata"/><Relationship Id="rId24" Type="http://schemas.openxmlformats.org/officeDocument/2006/relationships/slide" Target="slides/slide19.xml"/><Relationship Id="rId68" Type="http://schemas.openxmlformats.org/officeDocument/2006/relationships/font" Target="fonts/Roboto-italic.fntdata"/><Relationship Id="rId23" Type="http://schemas.openxmlformats.org/officeDocument/2006/relationships/slide" Target="slides/slide18.xml"/><Relationship Id="rId67" Type="http://schemas.openxmlformats.org/officeDocument/2006/relationships/font" Target="fonts/Roboto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41e80d9ed_0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41e80d9ed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41e80d9ed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41e80d9ed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53a55865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53a55865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0d8f2a1f0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0d8f2a1f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53a55865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53a55865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53a55865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53a55865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53a55865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53a55865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53a55865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53a55865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Chachi explicación del código y como controlar el LED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53a55865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53a55865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547749fb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547749fb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Chachi explicación del código y como controlar el LED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53a55865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53a55865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547749fb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547749fb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Chachi explicación del código y como controlar el LED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547749fb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547749fb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Chachi explicación del código y como controlar el LED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0d8f2a1f0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0d8f2a1f0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53a55865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53a55865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547749fb8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547749fb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547749fb8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547749fb8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53a55865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53a55865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547749fb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547749fb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547749fb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547749fb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547749fb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547749fb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53a55865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53a55865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547749fb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547749fb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547749fb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547749fb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547749fb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547749fb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47749fb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47749fb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53a55865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53a55865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547749fb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547749fb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547749fb8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547749fb8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53a55865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53a55865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53a55865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53a55865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Chachi explicación del código y como controlar el LED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53a55865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53a55865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53a55865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53a55865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547749fb8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547749fb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547749fb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547749fb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0d8f2a1f0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0d8f2a1f0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53a55865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53a55865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547749fb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547749fb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53a558657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53a558657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547749fb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547749fb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53a55865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53a55865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547749fb8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547749fb8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547749fb8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547749fb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53a55865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53a55865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547749fb8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547749fb8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547749fb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547749fb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547749fb8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547749fb8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53a55865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53a55865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547749fb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547749fb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0d8f2a1f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0d8f2a1f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0d8f2a1f0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0d8f2a1f0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0d8f2a1f0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0d8f2a1f0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0d8f2a1f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0d8f2a1f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0d8f2a1f0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0d8f2a1f0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41e80d9ed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41e80d9ed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41e80d9ed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41e80d9ed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41e80d9ed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41e80d9ed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" name="Google Shape;52;p11"/>
          <p:cNvSpPr txBox="1"/>
          <p:nvPr/>
        </p:nvSpPr>
        <p:spPr>
          <a:xfrm>
            <a:off x="76200" y="4800750"/>
            <a:ext cx="38193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https://www.rincoingenieril.es/ok-google-enciende-la-luz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rique_Something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76200" y="4800750"/>
            <a:ext cx="38193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https://www.rincoingenieril.es/ok-google-enciende-la-luz</a:t>
            </a:r>
            <a:endParaRPr sz="1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" name="Google Shape;26;p5"/>
          <p:cNvSpPr txBox="1"/>
          <p:nvPr/>
        </p:nvSpPr>
        <p:spPr>
          <a:xfrm>
            <a:off x="76200" y="4800750"/>
            <a:ext cx="38193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https://www.rincoingenieril.es/ok-google-enciende-la-luz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" name="Google Shape;34;p7"/>
          <p:cNvSpPr txBox="1"/>
          <p:nvPr/>
        </p:nvSpPr>
        <p:spPr>
          <a:xfrm>
            <a:off x="76200" y="4800750"/>
            <a:ext cx="38193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https://www.rincoingenieril.es/ok-google-enciende-la-luz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" name="Google Shape;44;p9"/>
          <p:cNvSpPr txBox="1"/>
          <p:nvPr/>
        </p:nvSpPr>
        <p:spPr>
          <a:xfrm>
            <a:off x="76200" y="4800750"/>
            <a:ext cx="38193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https://www.rincoingenieril.es/ok-google-enciende-la-luz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Relationship Id="rId4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Relationship Id="rId4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2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.png"/><Relationship Id="rId4" Type="http://schemas.openxmlformats.org/officeDocument/2006/relationships/image" Target="../media/image41.png"/><Relationship Id="rId5" Type="http://schemas.openxmlformats.org/officeDocument/2006/relationships/image" Target="../media/image1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Ok Google… enciende la luz!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Creando electrónica para el Asistente de Google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6273" y="4674500"/>
            <a:ext cx="1162525" cy="4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/>
          <p:nvPr/>
        </p:nvSpPr>
        <p:spPr>
          <a:xfrm>
            <a:off x="2164950" y="1913725"/>
            <a:ext cx="594300" cy="36900"/>
          </a:xfrm>
          <a:prstGeom prst="roundRect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151" name="Google Shape;151;p22"/>
          <p:cNvGrpSpPr/>
          <p:nvPr/>
        </p:nvGrpSpPr>
        <p:grpSpPr>
          <a:xfrm>
            <a:off x="571523" y="1622763"/>
            <a:ext cx="1755000" cy="2126577"/>
            <a:chOff x="571536" y="1957150"/>
            <a:chExt cx="1755000" cy="2126577"/>
          </a:xfrm>
        </p:grpSpPr>
        <p:sp>
          <p:nvSpPr>
            <p:cNvPr id="152" name="Google Shape;152;p22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3" name="Google Shape;153;p22"/>
            <p:cNvSpPr txBox="1"/>
            <p:nvPr/>
          </p:nvSpPr>
          <p:spPr>
            <a:xfrm>
              <a:off x="1230636" y="19659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3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" name="Google Shape;154;p22"/>
            <p:cNvSpPr txBox="1"/>
            <p:nvPr/>
          </p:nvSpPr>
          <p:spPr>
            <a:xfrm>
              <a:off x="594488" y="28895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API Google Assistant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22"/>
            <p:cNvSpPr txBox="1"/>
            <p:nvPr/>
          </p:nvSpPr>
          <p:spPr>
            <a:xfrm>
              <a:off x="571536" y="33463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i="1" lang="e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Reconoce el comando de voz</a:t>
              </a:r>
              <a:endParaRPr i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6" name="Google Shape;156;p22"/>
          <p:cNvGrpSpPr/>
          <p:nvPr/>
        </p:nvGrpSpPr>
        <p:grpSpPr>
          <a:xfrm>
            <a:off x="2699410" y="1622763"/>
            <a:ext cx="1709103" cy="2126577"/>
            <a:chOff x="2699423" y="1957150"/>
            <a:chExt cx="1709103" cy="2126577"/>
          </a:xfrm>
        </p:grpSpPr>
        <p:sp>
          <p:nvSpPr>
            <p:cNvPr id="157" name="Google Shape;157;p22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8" name="Google Shape;158;p22"/>
            <p:cNvSpPr txBox="1"/>
            <p:nvPr/>
          </p:nvSpPr>
          <p:spPr>
            <a:xfrm>
              <a:off x="2699425" y="27371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IFTTT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" name="Google Shape;159;p22"/>
            <p:cNvSpPr txBox="1"/>
            <p:nvPr/>
          </p:nvSpPr>
          <p:spPr>
            <a:xfrm>
              <a:off x="2699423" y="33463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i="1" lang="e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Reconocimiento texto y respuesta</a:t>
              </a:r>
              <a:endParaRPr i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22"/>
            <p:cNvSpPr txBox="1"/>
            <p:nvPr/>
          </p:nvSpPr>
          <p:spPr>
            <a:xfrm>
              <a:off x="3335573" y="19659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3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" name="Google Shape;161;p22"/>
          <p:cNvGrpSpPr/>
          <p:nvPr/>
        </p:nvGrpSpPr>
        <p:grpSpPr>
          <a:xfrm>
            <a:off x="6863373" y="1622763"/>
            <a:ext cx="1709102" cy="2126577"/>
            <a:chOff x="6863386" y="1957150"/>
            <a:chExt cx="1709102" cy="2126577"/>
          </a:xfrm>
        </p:grpSpPr>
        <p:sp>
          <p:nvSpPr>
            <p:cNvPr id="162" name="Google Shape;162;p22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3" name="Google Shape;163;p22"/>
            <p:cNvSpPr txBox="1"/>
            <p:nvPr/>
          </p:nvSpPr>
          <p:spPr>
            <a:xfrm>
              <a:off x="6863388" y="27371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Wemos D1 mini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Google Shape;164;p22"/>
            <p:cNvSpPr txBox="1"/>
            <p:nvPr/>
          </p:nvSpPr>
          <p:spPr>
            <a:xfrm>
              <a:off x="6863386" y="33463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i="1" lang="e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Controla el LED</a:t>
              </a:r>
              <a:endParaRPr i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" name="Google Shape;165;p22"/>
            <p:cNvSpPr txBox="1"/>
            <p:nvPr/>
          </p:nvSpPr>
          <p:spPr>
            <a:xfrm>
              <a:off x="7499536" y="19659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3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6" name="Google Shape;166;p22"/>
          <p:cNvSpPr/>
          <p:nvPr/>
        </p:nvSpPr>
        <p:spPr>
          <a:xfrm>
            <a:off x="6419138" y="1913725"/>
            <a:ext cx="594300" cy="36900"/>
          </a:xfrm>
          <a:prstGeom prst="roundRect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167" name="Google Shape;167;p22"/>
          <p:cNvGrpSpPr/>
          <p:nvPr/>
        </p:nvGrpSpPr>
        <p:grpSpPr>
          <a:xfrm>
            <a:off x="4756810" y="1622763"/>
            <a:ext cx="1709103" cy="2126577"/>
            <a:chOff x="2699423" y="1957150"/>
            <a:chExt cx="1709103" cy="2126577"/>
          </a:xfrm>
        </p:grpSpPr>
        <p:sp>
          <p:nvSpPr>
            <p:cNvPr id="168" name="Google Shape;168;p22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9" name="Google Shape;169;p22"/>
            <p:cNvSpPr txBox="1"/>
            <p:nvPr/>
          </p:nvSpPr>
          <p:spPr>
            <a:xfrm>
              <a:off x="2699425" y="28895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Broker MQTT Adafruit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22"/>
            <p:cNvSpPr txBox="1"/>
            <p:nvPr/>
          </p:nvSpPr>
          <p:spPr>
            <a:xfrm>
              <a:off x="2699423" y="33463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i="1" lang="e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Publicar en topic</a:t>
              </a:r>
              <a:endParaRPr i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" name="Google Shape;171;p22"/>
            <p:cNvSpPr txBox="1"/>
            <p:nvPr/>
          </p:nvSpPr>
          <p:spPr>
            <a:xfrm>
              <a:off x="3335573" y="19659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3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2" name="Google Shape;172;p22"/>
          <p:cNvSpPr/>
          <p:nvPr/>
        </p:nvSpPr>
        <p:spPr>
          <a:xfrm>
            <a:off x="4292050" y="1913725"/>
            <a:ext cx="594300" cy="36900"/>
          </a:xfrm>
          <a:prstGeom prst="roundRect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/>
          <p:nvPr/>
        </p:nvSpPr>
        <p:spPr>
          <a:xfrm>
            <a:off x="2164950" y="1913725"/>
            <a:ext cx="594300" cy="369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23"/>
          <p:cNvGrpSpPr/>
          <p:nvPr/>
        </p:nvGrpSpPr>
        <p:grpSpPr>
          <a:xfrm>
            <a:off x="571523" y="1622763"/>
            <a:ext cx="1755000" cy="2126577"/>
            <a:chOff x="571536" y="1957150"/>
            <a:chExt cx="1755000" cy="2126577"/>
          </a:xfrm>
        </p:grpSpPr>
        <p:sp>
          <p:nvSpPr>
            <p:cNvPr id="179" name="Google Shape;179;p23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3"/>
            <p:cNvSpPr txBox="1"/>
            <p:nvPr/>
          </p:nvSpPr>
          <p:spPr>
            <a:xfrm>
              <a:off x="1230636" y="19659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3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3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" name="Google Shape;181;p23"/>
            <p:cNvSpPr txBox="1"/>
            <p:nvPr/>
          </p:nvSpPr>
          <p:spPr>
            <a:xfrm>
              <a:off x="594488" y="28895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API Google Assistant</a:t>
              </a:r>
              <a:endParaRPr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" name="Google Shape;182;p23"/>
            <p:cNvSpPr txBox="1"/>
            <p:nvPr/>
          </p:nvSpPr>
          <p:spPr>
            <a:xfrm>
              <a:off x="571536" y="33463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i="1" lang="es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Reconoce el comando de voz</a:t>
              </a:r>
              <a:endParaRPr i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3" name="Google Shape;183;p23"/>
          <p:cNvGrpSpPr/>
          <p:nvPr/>
        </p:nvGrpSpPr>
        <p:grpSpPr>
          <a:xfrm>
            <a:off x="2699410" y="1622763"/>
            <a:ext cx="1709103" cy="2126577"/>
            <a:chOff x="2699423" y="1957150"/>
            <a:chExt cx="1709103" cy="2126577"/>
          </a:xfrm>
        </p:grpSpPr>
        <p:sp>
          <p:nvSpPr>
            <p:cNvPr id="184" name="Google Shape;184;p23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 txBox="1"/>
            <p:nvPr/>
          </p:nvSpPr>
          <p:spPr>
            <a:xfrm>
              <a:off x="2699425" y="27371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IFTTT</a:t>
              </a:r>
              <a:endParaRPr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" name="Google Shape;186;p23"/>
            <p:cNvSpPr txBox="1"/>
            <p:nvPr/>
          </p:nvSpPr>
          <p:spPr>
            <a:xfrm>
              <a:off x="2699423" y="33463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i="1" lang="es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Reconocimiento texto y respuesta</a:t>
              </a:r>
              <a:endParaRPr i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" name="Google Shape;187;p23"/>
            <p:cNvSpPr txBox="1"/>
            <p:nvPr/>
          </p:nvSpPr>
          <p:spPr>
            <a:xfrm>
              <a:off x="3335573" y="19659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3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3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8" name="Google Shape;188;p23"/>
          <p:cNvGrpSpPr/>
          <p:nvPr/>
        </p:nvGrpSpPr>
        <p:grpSpPr>
          <a:xfrm>
            <a:off x="6863373" y="1622763"/>
            <a:ext cx="1709102" cy="2126577"/>
            <a:chOff x="6863386" y="1957150"/>
            <a:chExt cx="1709102" cy="2126577"/>
          </a:xfrm>
        </p:grpSpPr>
        <p:sp>
          <p:nvSpPr>
            <p:cNvPr id="189" name="Google Shape;189;p23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 txBox="1"/>
            <p:nvPr/>
          </p:nvSpPr>
          <p:spPr>
            <a:xfrm>
              <a:off x="6863388" y="27371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Wemos D1 mini</a:t>
              </a:r>
              <a:endParaRPr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23"/>
            <p:cNvSpPr txBox="1"/>
            <p:nvPr/>
          </p:nvSpPr>
          <p:spPr>
            <a:xfrm>
              <a:off x="6863386" y="33463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i="1" lang="es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Controla el LED</a:t>
              </a:r>
              <a:endParaRPr i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23"/>
            <p:cNvSpPr txBox="1"/>
            <p:nvPr/>
          </p:nvSpPr>
          <p:spPr>
            <a:xfrm>
              <a:off x="7499536" y="19659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3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3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3" name="Google Shape;193;p23"/>
          <p:cNvSpPr/>
          <p:nvPr/>
        </p:nvSpPr>
        <p:spPr>
          <a:xfrm>
            <a:off x="6419138" y="1913725"/>
            <a:ext cx="594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23"/>
          <p:cNvGrpSpPr/>
          <p:nvPr/>
        </p:nvGrpSpPr>
        <p:grpSpPr>
          <a:xfrm>
            <a:off x="4756810" y="1622763"/>
            <a:ext cx="1709103" cy="2126577"/>
            <a:chOff x="2699423" y="1957150"/>
            <a:chExt cx="1709103" cy="2126577"/>
          </a:xfrm>
        </p:grpSpPr>
        <p:sp>
          <p:nvSpPr>
            <p:cNvPr id="195" name="Google Shape;195;p23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 txBox="1"/>
            <p:nvPr/>
          </p:nvSpPr>
          <p:spPr>
            <a:xfrm>
              <a:off x="2699425" y="28895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Broker MQTT Adafruit</a:t>
              </a:r>
              <a:endParaRPr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7" name="Google Shape;197;p23"/>
            <p:cNvSpPr txBox="1"/>
            <p:nvPr/>
          </p:nvSpPr>
          <p:spPr>
            <a:xfrm>
              <a:off x="2699423" y="33463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i="1" lang="es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Publicar en topic</a:t>
              </a:r>
              <a:endParaRPr i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" name="Google Shape;198;p23"/>
            <p:cNvSpPr txBox="1"/>
            <p:nvPr/>
          </p:nvSpPr>
          <p:spPr>
            <a:xfrm>
              <a:off x="3335573" y="19659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3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3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9" name="Google Shape;199;p23"/>
          <p:cNvSpPr/>
          <p:nvPr/>
        </p:nvSpPr>
        <p:spPr>
          <a:xfrm>
            <a:off x="4292050" y="1913725"/>
            <a:ext cx="594300" cy="369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¡La fiesta de los Google Assistant!</a:t>
            </a:r>
            <a:endParaRPr/>
          </a:p>
        </p:txBody>
      </p:sp>
      <p:pic>
        <p:nvPicPr>
          <p:cNvPr id="205" name="Google Shape;205;p24"/>
          <p:cNvPicPr preferRelativeResize="0"/>
          <p:nvPr/>
        </p:nvPicPr>
        <p:blipFill rotWithShape="1">
          <a:blip r:embed="rId3">
            <a:alphaModFix/>
          </a:blip>
          <a:srcRect b="4972" l="0" r="0" t="2254"/>
          <a:stretch/>
        </p:blipFill>
        <p:spPr>
          <a:xfrm>
            <a:off x="6372100" y="0"/>
            <a:ext cx="27718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804" y="1462888"/>
            <a:ext cx="3752900" cy="28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FA8DC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idx="4294967295" type="body"/>
          </p:nvPr>
        </p:nvSpPr>
        <p:spPr>
          <a:xfrm>
            <a:off x="292325" y="2186250"/>
            <a:ext cx="63447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</a:rPr>
              <a:t># Encender el LED </a:t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404" y="4629850"/>
            <a:ext cx="516399" cy="7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Unir Wemos y LED Shield</a:t>
            </a:r>
            <a:endParaRPr/>
          </a:p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¡Cuidado con la posición!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/>
              <a:t>Fíjate en el corte de la esquina</a:t>
            </a:r>
            <a:endParaRPr sz="1800"/>
          </a:p>
        </p:txBody>
      </p:sp>
      <p:pic>
        <p:nvPicPr>
          <p:cNvPr id="219" name="Google Shape;219;p26"/>
          <p:cNvPicPr preferRelativeResize="0"/>
          <p:nvPr/>
        </p:nvPicPr>
        <p:blipFill rotWithShape="1">
          <a:blip r:embed="rId3">
            <a:alphaModFix/>
          </a:blip>
          <a:srcRect b="0" l="6524" r="14586" t="0"/>
          <a:stretch/>
        </p:blipFill>
        <p:spPr>
          <a:xfrm>
            <a:off x="3733482" y="0"/>
            <a:ext cx="54105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/>
          <p:nvPr/>
        </p:nvSpPr>
        <p:spPr>
          <a:xfrm rot="1625485">
            <a:off x="6436155" y="2139745"/>
            <a:ext cx="861638" cy="410158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1" name="Google Shape;221;p26"/>
          <p:cNvSpPr/>
          <p:nvPr/>
        </p:nvSpPr>
        <p:spPr>
          <a:xfrm rot="1625485">
            <a:off x="6402555" y="2805520"/>
            <a:ext cx="861638" cy="410158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7404" y="4629850"/>
            <a:ext cx="516399" cy="7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331350" y="2248050"/>
            <a:ext cx="84813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https://bit.ly/AsistenteNeoPixel</a:t>
            </a:r>
            <a:endParaRPr b="1"/>
          </a:p>
        </p:txBody>
      </p:sp>
      <p:sp>
        <p:nvSpPr>
          <p:cNvPr id="228" name="Google Shape;228;p27"/>
          <p:cNvSpPr txBox="1"/>
          <p:nvPr>
            <p:ph type="title"/>
          </p:nvPr>
        </p:nvSpPr>
        <p:spPr>
          <a:xfrm>
            <a:off x="512550" y="508750"/>
            <a:ext cx="6367800" cy="10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Código</a:t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404" y="4629850"/>
            <a:ext cx="516399" cy="7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6122475" y="3492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Arduino IDE</a:t>
            </a:r>
            <a:endParaRPr/>
          </a:p>
        </p:txBody>
      </p:sp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6122475" y="1183275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Abre el IDE de Arduino en el Ordenador</a:t>
            </a:r>
            <a:endParaRPr sz="1800"/>
          </a:p>
        </p:txBody>
      </p:sp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 b="0" l="12010" r="12018" t="0"/>
          <a:stretch/>
        </p:blipFill>
        <p:spPr>
          <a:xfrm>
            <a:off x="0" y="0"/>
            <a:ext cx="541051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7404" y="4629850"/>
            <a:ext cx="516399" cy="7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9"/>
          <p:cNvPicPr preferRelativeResize="0"/>
          <p:nvPr/>
        </p:nvPicPr>
        <p:blipFill rotWithShape="1">
          <a:blip r:embed="rId3">
            <a:alphaModFix/>
          </a:blip>
          <a:srcRect b="21489" l="744" r="49" t="9478"/>
          <a:stretch/>
        </p:blipFill>
        <p:spPr>
          <a:xfrm>
            <a:off x="292325" y="939588"/>
            <a:ext cx="5970675" cy="32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 txBox="1"/>
          <p:nvPr>
            <p:ph type="title"/>
          </p:nvPr>
        </p:nvSpPr>
        <p:spPr>
          <a:xfrm>
            <a:off x="5297425" y="349275"/>
            <a:ext cx="3633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Controlando el WS2812B</a:t>
            </a:r>
            <a:endParaRPr/>
          </a:p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6122475" y="1183275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Carpeta WS2812B</a:t>
            </a:r>
            <a:endParaRPr sz="1800"/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7404" y="4629850"/>
            <a:ext cx="516399" cy="7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0"/>
          <p:cNvPicPr preferRelativeResize="0"/>
          <p:nvPr/>
        </p:nvPicPr>
        <p:blipFill rotWithShape="1">
          <a:blip r:embed="rId3">
            <a:alphaModFix/>
          </a:blip>
          <a:srcRect b="2829" l="0" r="0" t="2839"/>
          <a:stretch/>
        </p:blipFill>
        <p:spPr>
          <a:xfrm>
            <a:off x="0" y="0"/>
            <a:ext cx="4590600" cy="288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1" name="Google Shape;251;p30"/>
          <p:cNvSpPr txBox="1"/>
          <p:nvPr>
            <p:ph type="title"/>
          </p:nvPr>
        </p:nvSpPr>
        <p:spPr>
          <a:xfrm>
            <a:off x="546825" y="3422475"/>
            <a:ext cx="81099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2"/>
                </a:solidFill>
              </a:rPr>
              <a:t>pixel.</a:t>
            </a:r>
            <a:r>
              <a:rPr lang="es" sz="3000">
                <a:solidFill>
                  <a:srgbClr val="D35400"/>
                </a:solidFill>
              </a:rPr>
              <a:t>setPixelColor</a:t>
            </a:r>
            <a:r>
              <a:rPr lang="es" sz="3000">
                <a:solidFill>
                  <a:schemeClr val="dk2"/>
                </a:solidFill>
              </a:rPr>
              <a:t>(1, pixel.</a:t>
            </a:r>
            <a:r>
              <a:rPr lang="es" sz="3000">
                <a:solidFill>
                  <a:srgbClr val="D35400"/>
                </a:solidFill>
              </a:rPr>
              <a:t>Color</a:t>
            </a:r>
            <a:r>
              <a:rPr lang="es" sz="3000">
                <a:solidFill>
                  <a:schemeClr val="dk2"/>
                </a:solidFill>
              </a:rPr>
              <a:t>(</a:t>
            </a:r>
            <a:r>
              <a:rPr lang="es" sz="3000">
                <a:solidFill>
                  <a:srgbClr val="FF0000"/>
                </a:solidFill>
              </a:rPr>
              <a:t>0</a:t>
            </a:r>
            <a:r>
              <a:rPr lang="es" sz="3000">
                <a:solidFill>
                  <a:schemeClr val="dk2"/>
                </a:solidFill>
              </a:rPr>
              <a:t>,</a:t>
            </a:r>
            <a:r>
              <a:rPr lang="es" sz="3000">
                <a:solidFill>
                  <a:srgbClr val="00FF00"/>
                </a:solidFill>
              </a:rPr>
              <a:t>0</a:t>
            </a:r>
            <a:r>
              <a:rPr lang="es" sz="3000">
                <a:solidFill>
                  <a:schemeClr val="dk2"/>
                </a:solidFill>
              </a:rPr>
              <a:t>,</a:t>
            </a:r>
            <a:r>
              <a:rPr lang="es" sz="3000">
                <a:solidFill>
                  <a:srgbClr val="415E8D"/>
                </a:solidFill>
              </a:rPr>
              <a:t>150</a:t>
            </a:r>
            <a:r>
              <a:rPr lang="es" sz="3000">
                <a:solidFill>
                  <a:schemeClr val="dk2"/>
                </a:solidFill>
              </a:rPr>
              <a:t>));</a:t>
            </a:r>
            <a:endParaRPr b="1" sz="3000"/>
          </a:p>
        </p:txBody>
      </p:sp>
      <p:sp>
        <p:nvSpPr>
          <p:cNvPr id="252" name="Google Shape;252;p30"/>
          <p:cNvSpPr txBox="1"/>
          <p:nvPr>
            <p:ph type="title"/>
          </p:nvPr>
        </p:nvSpPr>
        <p:spPr>
          <a:xfrm>
            <a:off x="3840150" y="479000"/>
            <a:ext cx="5036100" cy="10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Seleccionar </a:t>
            </a:r>
            <a:r>
              <a:rPr b="1" lang="es"/>
              <a:t>color</a:t>
            </a:r>
            <a:endParaRPr/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7404" y="4629850"/>
            <a:ext cx="516399" cy="7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5297425" y="349275"/>
            <a:ext cx="3633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Controlando el WS2812B</a:t>
            </a:r>
            <a:endParaRPr/>
          </a:p>
        </p:txBody>
      </p:sp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6122475" y="1183275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Seleccionar la placa</a:t>
            </a:r>
            <a:endParaRPr sz="1800"/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404" y="4629850"/>
            <a:ext cx="516399" cy="70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 rotWithShape="1">
          <a:blip r:embed="rId4">
            <a:alphaModFix/>
          </a:blip>
          <a:srcRect b="17184" l="0" r="27325" t="0"/>
          <a:stretch/>
        </p:blipFill>
        <p:spPr>
          <a:xfrm>
            <a:off x="0" y="0"/>
            <a:ext cx="5039999" cy="4508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/>
          <p:nvPr/>
        </p:nvSpPr>
        <p:spPr>
          <a:xfrm>
            <a:off x="1120575" y="988275"/>
            <a:ext cx="2164500" cy="19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50" y="1253650"/>
            <a:ext cx="2978076" cy="297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b="19016" l="23886" r="23545" t="12231"/>
          <a:stretch/>
        </p:blipFill>
        <p:spPr>
          <a:xfrm>
            <a:off x="5547175" y="1493363"/>
            <a:ext cx="2547400" cy="24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2"/>
          <p:cNvPicPr preferRelativeResize="0"/>
          <p:nvPr/>
        </p:nvPicPr>
        <p:blipFill rotWithShape="1">
          <a:blip r:embed="rId3">
            <a:alphaModFix/>
          </a:blip>
          <a:srcRect b="17184" l="0" r="27325" t="0"/>
          <a:stretch/>
        </p:blipFill>
        <p:spPr>
          <a:xfrm>
            <a:off x="0" y="0"/>
            <a:ext cx="5039999" cy="4508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2"/>
          <p:cNvSpPr txBox="1"/>
          <p:nvPr>
            <p:ph type="title"/>
          </p:nvPr>
        </p:nvSpPr>
        <p:spPr>
          <a:xfrm>
            <a:off x="5297425" y="349275"/>
            <a:ext cx="3633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Controlando el WS2812B</a:t>
            </a:r>
            <a:endParaRPr/>
          </a:p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6122475" y="1183275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Seleccionar la puerto</a:t>
            </a:r>
            <a:endParaRPr sz="1800"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7404" y="4629850"/>
            <a:ext cx="516399" cy="708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/>
          <p:nvPr/>
        </p:nvSpPr>
        <p:spPr>
          <a:xfrm>
            <a:off x="1120575" y="2122825"/>
            <a:ext cx="2157600" cy="174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5297425" y="349275"/>
            <a:ext cx="3633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Controlando el WS2812B</a:t>
            </a:r>
            <a:endParaRPr/>
          </a:p>
        </p:txBody>
      </p:sp>
      <p:sp>
        <p:nvSpPr>
          <p:cNvPr id="277" name="Google Shape;277;p33"/>
          <p:cNvSpPr txBox="1"/>
          <p:nvPr>
            <p:ph idx="1" type="body"/>
          </p:nvPr>
        </p:nvSpPr>
        <p:spPr>
          <a:xfrm>
            <a:off x="6122475" y="1183275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Cargar el código</a:t>
            </a:r>
            <a:endParaRPr sz="1800"/>
          </a:p>
        </p:txBody>
      </p:sp>
      <p:pic>
        <p:nvPicPr>
          <p:cNvPr id="278" name="Google Shape;2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404" y="4629850"/>
            <a:ext cx="516399" cy="70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/>
          <p:cNvPicPr preferRelativeResize="0"/>
          <p:nvPr/>
        </p:nvPicPr>
        <p:blipFill rotWithShape="1">
          <a:blip r:embed="rId4">
            <a:alphaModFix/>
          </a:blip>
          <a:srcRect b="74901" l="325" r="53173" t="0"/>
          <a:stretch/>
        </p:blipFill>
        <p:spPr>
          <a:xfrm>
            <a:off x="0" y="0"/>
            <a:ext cx="5040001" cy="227075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3"/>
          <p:cNvSpPr/>
          <p:nvPr/>
        </p:nvSpPr>
        <p:spPr>
          <a:xfrm>
            <a:off x="215750" y="182225"/>
            <a:ext cx="346800" cy="346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FA8DC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idx="4294967295" type="body"/>
          </p:nvPr>
        </p:nvSpPr>
        <p:spPr>
          <a:xfrm>
            <a:off x="292325" y="2186250"/>
            <a:ext cx="76458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</a:rPr>
              <a:t># Control con Adafruit IO 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5"/>
          <p:cNvPicPr preferRelativeResize="0"/>
          <p:nvPr/>
        </p:nvPicPr>
        <p:blipFill rotWithShape="1">
          <a:blip r:embed="rId3">
            <a:alphaModFix/>
          </a:blip>
          <a:srcRect b="0" l="0" r="16296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13" y="550150"/>
            <a:ext cx="4194600" cy="19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188" y="550150"/>
            <a:ext cx="4194600" cy="19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13" y="2618350"/>
            <a:ext cx="4194600" cy="19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188" y="2618350"/>
            <a:ext cx="4194600" cy="197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7"/>
          <p:cNvPicPr preferRelativeResize="0"/>
          <p:nvPr/>
        </p:nvPicPr>
        <p:blipFill rotWithShape="1">
          <a:blip r:embed="rId3">
            <a:alphaModFix/>
          </a:blip>
          <a:srcRect b="0" l="27820" r="28792" t="0"/>
          <a:stretch/>
        </p:blipFill>
        <p:spPr>
          <a:xfrm>
            <a:off x="3151045" y="1343624"/>
            <a:ext cx="2841924" cy="24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490250" y="13645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Registro</a:t>
            </a:r>
            <a:r>
              <a:rPr lang="es"/>
              <a:t> Adafruit 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>
            <p:ph type="title"/>
          </p:nvPr>
        </p:nvSpPr>
        <p:spPr>
          <a:xfrm>
            <a:off x="416075" y="367675"/>
            <a:ext cx="2808000" cy="4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https://adafruit.io</a:t>
            </a:r>
            <a:endParaRPr/>
          </a:p>
        </p:txBody>
      </p:sp>
      <p:sp>
        <p:nvSpPr>
          <p:cNvPr id="314" name="Google Shape;314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39"/>
          <p:cNvPicPr preferRelativeResize="0"/>
          <p:nvPr/>
        </p:nvPicPr>
        <p:blipFill rotWithShape="1">
          <a:blip r:embed="rId3">
            <a:alphaModFix/>
          </a:blip>
          <a:srcRect b="18227" l="0" r="0" t="0"/>
          <a:stretch/>
        </p:blipFill>
        <p:spPr>
          <a:xfrm>
            <a:off x="0" y="1043915"/>
            <a:ext cx="9143998" cy="40995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39"/>
          <p:cNvCxnSpPr/>
          <p:nvPr/>
        </p:nvCxnSpPr>
        <p:spPr>
          <a:xfrm flipH="1" rot="10800000">
            <a:off x="515050" y="257475"/>
            <a:ext cx="4913700" cy="654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17" name="Google Shape;317;p39"/>
          <p:cNvSpPr/>
          <p:nvPr/>
        </p:nvSpPr>
        <p:spPr>
          <a:xfrm>
            <a:off x="6781700" y="1113600"/>
            <a:ext cx="1120200" cy="27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416075" y="367675"/>
            <a:ext cx="2808000" cy="4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Registro Adafruit</a:t>
            </a:r>
            <a:endParaRPr/>
          </a:p>
        </p:txBody>
      </p:sp>
      <p:sp>
        <p:nvSpPr>
          <p:cNvPr id="323" name="Google Shape;323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0"/>
          <p:cNvPicPr preferRelativeResize="0"/>
          <p:nvPr/>
        </p:nvPicPr>
        <p:blipFill rotWithShape="1">
          <a:blip r:embed="rId3">
            <a:alphaModFix/>
          </a:blip>
          <a:srcRect b="26208" l="13702" r="48392" t="13582"/>
          <a:stretch/>
        </p:blipFill>
        <p:spPr>
          <a:xfrm>
            <a:off x="3445250" y="911775"/>
            <a:ext cx="4266337" cy="3718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40"/>
          <p:cNvCxnSpPr/>
          <p:nvPr/>
        </p:nvCxnSpPr>
        <p:spPr>
          <a:xfrm flipH="1" rot="10800000">
            <a:off x="515050" y="257475"/>
            <a:ext cx="4913700" cy="654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326" name="Google Shape;326;p40"/>
          <p:cNvPicPr preferRelativeResize="0"/>
          <p:nvPr/>
        </p:nvPicPr>
        <p:blipFill rotWithShape="1">
          <a:blip r:embed="rId4">
            <a:alphaModFix/>
          </a:blip>
          <a:srcRect b="0" l="27820" r="28792" t="0"/>
          <a:stretch/>
        </p:blipFill>
        <p:spPr>
          <a:xfrm>
            <a:off x="8173223" y="4565750"/>
            <a:ext cx="628350" cy="5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1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-115262" y="0"/>
            <a:ext cx="937452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1"/>
          <p:cNvSpPr/>
          <p:nvPr/>
        </p:nvSpPr>
        <p:spPr>
          <a:xfrm>
            <a:off x="2978925" y="2846675"/>
            <a:ext cx="1127400" cy="1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1"/>
          <p:cNvSpPr/>
          <p:nvPr/>
        </p:nvSpPr>
        <p:spPr>
          <a:xfrm>
            <a:off x="3166825" y="171075"/>
            <a:ext cx="556800" cy="723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41"/>
          <p:cNvPicPr preferRelativeResize="0"/>
          <p:nvPr/>
        </p:nvPicPr>
        <p:blipFill rotWithShape="1">
          <a:blip r:embed="rId4">
            <a:alphaModFix/>
          </a:blip>
          <a:srcRect b="0" l="27820" r="28792" t="0"/>
          <a:stretch/>
        </p:blipFill>
        <p:spPr>
          <a:xfrm>
            <a:off x="8173223" y="4565750"/>
            <a:ext cx="628350" cy="5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Node MCU</a:t>
            </a:r>
            <a:endParaRPr/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0" l="16622" r="16622" t="0"/>
          <a:stretch/>
        </p:blipFill>
        <p:spPr>
          <a:xfrm>
            <a:off x="4565825" y="-125"/>
            <a:ext cx="45781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2"/>
          <p:cNvPicPr preferRelativeResize="0"/>
          <p:nvPr/>
        </p:nvPicPr>
        <p:blipFill rotWithShape="1">
          <a:blip r:embed="rId3">
            <a:alphaModFix/>
          </a:blip>
          <a:srcRect b="46549" l="521" r="4789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2"/>
          <p:cNvSpPr/>
          <p:nvPr/>
        </p:nvSpPr>
        <p:spPr>
          <a:xfrm>
            <a:off x="1893125" y="1252825"/>
            <a:ext cx="543000" cy="30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3"/>
          <p:cNvPicPr preferRelativeResize="0"/>
          <p:nvPr/>
        </p:nvPicPr>
        <p:blipFill rotWithShape="1">
          <a:blip r:embed="rId3">
            <a:alphaModFix/>
          </a:blip>
          <a:srcRect b="51420" l="1694" r="5137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3"/>
          <p:cNvSpPr/>
          <p:nvPr/>
        </p:nvSpPr>
        <p:spPr>
          <a:xfrm>
            <a:off x="4941650" y="1976675"/>
            <a:ext cx="1677300" cy="27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>
            <p:ph type="title"/>
          </p:nvPr>
        </p:nvSpPr>
        <p:spPr>
          <a:xfrm>
            <a:off x="416075" y="367675"/>
            <a:ext cx="2808000" cy="4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Nuevo Feed</a:t>
            </a:r>
            <a:endParaRPr/>
          </a:p>
        </p:txBody>
      </p:sp>
      <p:sp>
        <p:nvSpPr>
          <p:cNvPr id="352" name="Google Shape;352;p4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353" name="Google Shape;353;p44"/>
          <p:cNvCxnSpPr/>
          <p:nvPr/>
        </p:nvCxnSpPr>
        <p:spPr>
          <a:xfrm flipH="1" rot="10800000">
            <a:off x="515050" y="257475"/>
            <a:ext cx="4913700" cy="654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354" name="Google Shape;354;p44"/>
          <p:cNvPicPr preferRelativeResize="0"/>
          <p:nvPr/>
        </p:nvPicPr>
        <p:blipFill rotWithShape="1">
          <a:blip r:embed="rId3">
            <a:alphaModFix/>
          </a:blip>
          <a:srcRect b="62380" l="34046" r="34008" t="3478"/>
          <a:stretch/>
        </p:blipFill>
        <p:spPr>
          <a:xfrm>
            <a:off x="3452200" y="1200613"/>
            <a:ext cx="4716552" cy="27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4"/>
          <p:cNvPicPr preferRelativeResize="0"/>
          <p:nvPr/>
        </p:nvPicPr>
        <p:blipFill rotWithShape="1">
          <a:blip r:embed="rId4">
            <a:alphaModFix/>
          </a:blip>
          <a:srcRect b="0" l="27820" r="28792" t="0"/>
          <a:stretch/>
        </p:blipFill>
        <p:spPr>
          <a:xfrm>
            <a:off x="8173223" y="4565750"/>
            <a:ext cx="628350" cy="5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7187" y="0"/>
            <a:ext cx="94783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6"/>
          <p:cNvPicPr preferRelativeResize="0"/>
          <p:nvPr/>
        </p:nvPicPr>
        <p:blipFill rotWithShape="1">
          <a:blip r:embed="rId3">
            <a:alphaModFix/>
          </a:blip>
          <a:srcRect b="0" l="27820" r="28792" t="0"/>
          <a:stretch/>
        </p:blipFill>
        <p:spPr>
          <a:xfrm>
            <a:off x="8173223" y="4565750"/>
            <a:ext cx="628350" cy="5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9237" y="0"/>
            <a:ext cx="940248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7"/>
          <p:cNvPicPr preferRelativeResize="0"/>
          <p:nvPr/>
        </p:nvPicPr>
        <p:blipFill rotWithShape="1">
          <a:blip r:embed="rId3">
            <a:alphaModFix/>
          </a:blip>
          <a:srcRect b="0" l="27820" r="28792" t="0"/>
          <a:stretch/>
        </p:blipFill>
        <p:spPr>
          <a:xfrm>
            <a:off x="8173223" y="4565750"/>
            <a:ext cx="628350" cy="5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9237" y="0"/>
            <a:ext cx="940248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7"/>
          <p:cNvSpPr/>
          <p:nvPr/>
        </p:nvSpPr>
        <p:spPr>
          <a:xfrm rot="5400000">
            <a:off x="2317700" y="3257325"/>
            <a:ext cx="543000" cy="30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/>
          <p:nvPr>
            <p:ph type="title"/>
          </p:nvPr>
        </p:nvSpPr>
        <p:spPr>
          <a:xfrm>
            <a:off x="416075" y="367675"/>
            <a:ext cx="2808000" cy="4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Enviar datos</a:t>
            </a:r>
            <a:endParaRPr/>
          </a:p>
        </p:txBody>
      </p:sp>
      <p:sp>
        <p:nvSpPr>
          <p:cNvPr id="381" name="Google Shape;381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48"/>
          <p:cNvCxnSpPr/>
          <p:nvPr/>
        </p:nvCxnSpPr>
        <p:spPr>
          <a:xfrm flipH="1" rot="10800000">
            <a:off x="515050" y="257475"/>
            <a:ext cx="4913700" cy="654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383" name="Google Shape;383;p48"/>
          <p:cNvPicPr preferRelativeResize="0"/>
          <p:nvPr/>
        </p:nvPicPr>
        <p:blipFill rotWithShape="1">
          <a:blip r:embed="rId3">
            <a:alphaModFix/>
          </a:blip>
          <a:srcRect b="0" l="27820" r="28792" t="0"/>
          <a:stretch/>
        </p:blipFill>
        <p:spPr>
          <a:xfrm>
            <a:off x="8173223" y="4565750"/>
            <a:ext cx="628350" cy="5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8"/>
          <p:cNvPicPr preferRelativeResize="0"/>
          <p:nvPr/>
        </p:nvPicPr>
        <p:blipFill rotWithShape="1">
          <a:blip r:embed="rId4">
            <a:alphaModFix/>
          </a:blip>
          <a:srcRect b="77466" l="34019" r="33977" t="3054"/>
          <a:stretch/>
        </p:blipFill>
        <p:spPr>
          <a:xfrm>
            <a:off x="1773650" y="1646488"/>
            <a:ext cx="5596698" cy="185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/>
          <p:nvPr>
            <p:ph type="title"/>
          </p:nvPr>
        </p:nvSpPr>
        <p:spPr>
          <a:xfrm>
            <a:off x="490250" y="13645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Conectar</a:t>
            </a:r>
            <a:r>
              <a:rPr lang="es"/>
              <a:t> Adafruit 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 </a:t>
            </a:r>
            <a:r>
              <a:rPr b="1" lang="es"/>
              <a:t>Wemos D1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0"/>
          <p:cNvSpPr txBox="1"/>
          <p:nvPr>
            <p:ph type="title"/>
          </p:nvPr>
        </p:nvSpPr>
        <p:spPr>
          <a:xfrm>
            <a:off x="5297425" y="349275"/>
            <a:ext cx="3633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Adafruit IO</a:t>
            </a:r>
            <a:endParaRPr/>
          </a:p>
        </p:txBody>
      </p:sp>
      <p:sp>
        <p:nvSpPr>
          <p:cNvPr id="395" name="Google Shape;395;p50"/>
          <p:cNvSpPr txBox="1"/>
          <p:nvPr>
            <p:ph idx="1" type="body"/>
          </p:nvPr>
        </p:nvSpPr>
        <p:spPr>
          <a:xfrm>
            <a:off x="6122475" y="1183275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Carpeta Adafruit_IO</a:t>
            </a:r>
            <a:endParaRPr sz="1800"/>
          </a:p>
        </p:txBody>
      </p:sp>
      <p:pic>
        <p:nvPicPr>
          <p:cNvPr id="396" name="Google Shape;396;p50"/>
          <p:cNvPicPr preferRelativeResize="0"/>
          <p:nvPr/>
        </p:nvPicPr>
        <p:blipFill rotWithShape="1">
          <a:blip r:embed="rId3">
            <a:alphaModFix/>
          </a:blip>
          <a:srcRect b="0" l="27820" r="28792" t="0"/>
          <a:stretch/>
        </p:blipFill>
        <p:spPr>
          <a:xfrm>
            <a:off x="8173223" y="4565750"/>
            <a:ext cx="628350" cy="5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0"/>
          <p:cNvPicPr preferRelativeResize="0"/>
          <p:nvPr/>
        </p:nvPicPr>
        <p:blipFill rotWithShape="1">
          <a:blip r:embed="rId4">
            <a:alphaModFix/>
          </a:blip>
          <a:srcRect b="0" l="12010" r="12018" t="0"/>
          <a:stretch/>
        </p:blipFill>
        <p:spPr>
          <a:xfrm>
            <a:off x="0" y="0"/>
            <a:ext cx="54105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1"/>
          <p:cNvSpPr txBox="1"/>
          <p:nvPr>
            <p:ph type="title"/>
          </p:nvPr>
        </p:nvSpPr>
        <p:spPr>
          <a:xfrm>
            <a:off x="490250" y="13645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Enviar</a:t>
            </a:r>
            <a:r>
              <a:rPr lang="es"/>
              <a:t> mensaje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desde </a:t>
            </a:r>
            <a:r>
              <a:rPr b="1" lang="es"/>
              <a:t>Adafruit IO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Wemos D1 mini</a:t>
            </a:r>
            <a:endParaRPr/>
          </a:p>
        </p:txBody>
      </p:sp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Cerebro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11869" r="21375" t="0"/>
          <a:stretch/>
        </p:blipFill>
        <p:spPr>
          <a:xfrm>
            <a:off x="4565825" y="-125"/>
            <a:ext cx="45781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/>
          <p:nvPr>
            <p:ph type="title"/>
          </p:nvPr>
        </p:nvSpPr>
        <p:spPr>
          <a:xfrm>
            <a:off x="416075" y="367675"/>
            <a:ext cx="2808000" cy="4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Enviar datos</a:t>
            </a:r>
            <a:endParaRPr/>
          </a:p>
        </p:txBody>
      </p:sp>
      <p:cxnSp>
        <p:nvCxnSpPr>
          <p:cNvPr id="408" name="Google Shape;408;p52"/>
          <p:cNvCxnSpPr/>
          <p:nvPr/>
        </p:nvCxnSpPr>
        <p:spPr>
          <a:xfrm flipH="1" rot="10800000">
            <a:off x="515050" y="257475"/>
            <a:ext cx="4913700" cy="654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409" name="Google Shape;409;p52"/>
          <p:cNvPicPr preferRelativeResize="0"/>
          <p:nvPr/>
        </p:nvPicPr>
        <p:blipFill rotWithShape="1">
          <a:blip r:embed="rId3">
            <a:alphaModFix/>
          </a:blip>
          <a:srcRect b="0" l="27820" r="28792" t="0"/>
          <a:stretch/>
        </p:blipFill>
        <p:spPr>
          <a:xfrm>
            <a:off x="8173223" y="4565750"/>
            <a:ext cx="628350" cy="5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2"/>
          <p:cNvPicPr preferRelativeResize="0"/>
          <p:nvPr/>
        </p:nvPicPr>
        <p:blipFill rotWithShape="1">
          <a:blip r:embed="rId4">
            <a:alphaModFix/>
          </a:blip>
          <a:srcRect b="77466" l="34019" r="33977" t="3054"/>
          <a:stretch/>
        </p:blipFill>
        <p:spPr>
          <a:xfrm>
            <a:off x="1773650" y="1646488"/>
            <a:ext cx="5596698" cy="185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3"/>
          <p:cNvPicPr preferRelativeResize="0"/>
          <p:nvPr/>
        </p:nvPicPr>
        <p:blipFill rotWithShape="1">
          <a:blip r:embed="rId3">
            <a:alphaModFix/>
          </a:blip>
          <a:srcRect b="27175" l="11769" r="0" t="6656"/>
          <a:stretch/>
        </p:blipFill>
        <p:spPr>
          <a:xfrm>
            <a:off x="0" y="1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FA8DC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"/>
          <p:cNvSpPr txBox="1"/>
          <p:nvPr>
            <p:ph idx="4294967295" type="body"/>
          </p:nvPr>
        </p:nvSpPr>
        <p:spPr>
          <a:xfrm>
            <a:off x="292325" y="2186250"/>
            <a:ext cx="86577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</a:rPr>
              <a:t># Conectar Google Assistant 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913" y="1672873"/>
            <a:ext cx="3988176" cy="17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0288" y="4486026"/>
            <a:ext cx="1279424" cy="57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6"/>
          <p:cNvPicPr preferRelativeResize="0"/>
          <p:nvPr/>
        </p:nvPicPr>
        <p:blipFill rotWithShape="1">
          <a:blip r:embed="rId4">
            <a:alphaModFix/>
          </a:blip>
          <a:srcRect b="0" l="45622" r="0" t="0"/>
          <a:stretch/>
        </p:blipFill>
        <p:spPr>
          <a:xfrm>
            <a:off x="2882988" y="280975"/>
            <a:ext cx="3378024" cy="458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 txBox="1"/>
          <p:nvPr>
            <p:ph type="title"/>
          </p:nvPr>
        </p:nvSpPr>
        <p:spPr>
          <a:xfrm>
            <a:off x="490250" y="13645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Registro</a:t>
            </a:r>
            <a:r>
              <a:rPr lang="es"/>
              <a:t> IFTTT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8"/>
          <p:cNvSpPr txBox="1"/>
          <p:nvPr>
            <p:ph type="title"/>
          </p:nvPr>
        </p:nvSpPr>
        <p:spPr>
          <a:xfrm>
            <a:off x="413576" y="218475"/>
            <a:ext cx="3115200" cy="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Registro IFTTT</a:t>
            </a:r>
            <a:endParaRPr/>
          </a:p>
        </p:txBody>
      </p:sp>
      <p:cxnSp>
        <p:nvCxnSpPr>
          <p:cNvPr id="442" name="Google Shape;442;p58"/>
          <p:cNvCxnSpPr/>
          <p:nvPr/>
        </p:nvCxnSpPr>
        <p:spPr>
          <a:xfrm flipH="1" rot="10800000">
            <a:off x="515050" y="257475"/>
            <a:ext cx="4913700" cy="654300"/>
          </a:xfrm>
          <a:prstGeom prst="bentConnector3">
            <a:avLst>
              <a:gd fmla="val 51984" name="adj1"/>
            </a:avLst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443" name="Google Shape;443;p58"/>
          <p:cNvPicPr preferRelativeResize="0"/>
          <p:nvPr/>
        </p:nvPicPr>
        <p:blipFill rotWithShape="1">
          <a:blip r:embed="rId3">
            <a:alphaModFix/>
          </a:blip>
          <a:srcRect b="0" l="0" r="0" t="3465"/>
          <a:stretch/>
        </p:blipFill>
        <p:spPr>
          <a:xfrm>
            <a:off x="3463148" y="857662"/>
            <a:ext cx="2301250" cy="3949277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8"/>
          <p:cNvSpPr/>
          <p:nvPr/>
        </p:nvSpPr>
        <p:spPr>
          <a:xfrm rot="-563287">
            <a:off x="5240228" y="2429128"/>
            <a:ext cx="647371" cy="49413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2325" y="218475"/>
            <a:ext cx="1361475" cy="13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0288" y="4486026"/>
            <a:ext cx="1279424" cy="57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/>
          <p:nvPr>
            <p:ph type="title"/>
          </p:nvPr>
        </p:nvSpPr>
        <p:spPr>
          <a:xfrm>
            <a:off x="490250" y="13645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Configurar</a:t>
            </a:r>
            <a:r>
              <a:rPr lang="es"/>
              <a:t> Applet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</a:t>
            </a:r>
            <a:r>
              <a:rPr b="1" lang="es"/>
              <a:t>IFTTT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60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897125" y="1017750"/>
            <a:ext cx="1910474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762" y="1017750"/>
            <a:ext cx="1910487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399" y="1017750"/>
            <a:ext cx="191048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0"/>
          <p:cNvSpPr txBox="1"/>
          <p:nvPr>
            <p:ph type="title"/>
          </p:nvPr>
        </p:nvSpPr>
        <p:spPr>
          <a:xfrm>
            <a:off x="413576" y="218475"/>
            <a:ext cx="3115200" cy="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If This Then That</a:t>
            </a:r>
            <a:endParaRPr/>
          </a:p>
        </p:txBody>
      </p:sp>
      <p:cxnSp>
        <p:nvCxnSpPr>
          <p:cNvPr id="460" name="Google Shape;460;p60"/>
          <p:cNvCxnSpPr/>
          <p:nvPr/>
        </p:nvCxnSpPr>
        <p:spPr>
          <a:xfrm flipH="1" rot="10800000">
            <a:off x="515050" y="257475"/>
            <a:ext cx="4913700" cy="654300"/>
          </a:xfrm>
          <a:prstGeom prst="bentConnector3">
            <a:avLst>
              <a:gd fmla="val 60341" name="adj1"/>
            </a:avLst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61" name="Google Shape;461;p60"/>
          <p:cNvSpPr/>
          <p:nvPr/>
        </p:nvSpPr>
        <p:spPr>
          <a:xfrm rot="-1841983">
            <a:off x="2596113" y="4057654"/>
            <a:ext cx="647551" cy="49407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0"/>
          <p:cNvSpPr/>
          <p:nvPr/>
        </p:nvSpPr>
        <p:spPr>
          <a:xfrm rot="-1841983">
            <a:off x="5268063" y="770679"/>
            <a:ext cx="647551" cy="49407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0"/>
          <p:cNvSpPr/>
          <p:nvPr/>
        </p:nvSpPr>
        <p:spPr>
          <a:xfrm rot="9563469">
            <a:off x="6109414" y="2740775"/>
            <a:ext cx="647753" cy="49413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125" y="1017750"/>
            <a:ext cx="1910474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6762" y="1017750"/>
            <a:ext cx="1910487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6399" y="1017750"/>
            <a:ext cx="191048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1"/>
          <p:cNvSpPr txBox="1"/>
          <p:nvPr>
            <p:ph type="title"/>
          </p:nvPr>
        </p:nvSpPr>
        <p:spPr>
          <a:xfrm>
            <a:off x="413576" y="218475"/>
            <a:ext cx="3115200" cy="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If This Then That</a:t>
            </a:r>
            <a:endParaRPr/>
          </a:p>
        </p:txBody>
      </p:sp>
      <p:cxnSp>
        <p:nvCxnSpPr>
          <p:cNvPr id="472" name="Google Shape;472;p61"/>
          <p:cNvCxnSpPr/>
          <p:nvPr/>
        </p:nvCxnSpPr>
        <p:spPr>
          <a:xfrm flipH="1" rot="10800000">
            <a:off x="515050" y="257475"/>
            <a:ext cx="4913700" cy="654300"/>
          </a:xfrm>
          <a:prstGeom prst="bentConnector3">
            <a:avLst>
              <a:gd fmla="val 60341" name="adj1"/>
            </a:avLst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3" name="Google Shape;473;p61"/>
          <p:cNvSpPr/>
          <p:nvPr/>
        </p:nvSpPr>
        <p:spPr>
          <a:xfrm rot="9547244">
            <a:off x="359111" y="1712136"/>
            <a:ext cx="647306" cy="49414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1"/>
          <p:cNvSpPr/>
          <p:nvPr/>
        </p:nvSpPr>
        <p:spPr>
          <a:xfrm rot="-3027168">
            <a:off x="4892203" y="1712167"/>
            <a:ext cx="647387" cy="49416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WS2812B shield</a:t>
            </a:r>
            <a:endParaRPr/>
          </a:p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LED RGB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0" l="15100" r="18550" t="0"/>
          <a:stretch/>
        </p:blipFill>
        <p:spPr>
          <a:xfrm>
            <a:off x="4593650" y="-125"/>
            <a:ext cx="45503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62"/>
          <p:cNvPicPr preferRelativeResize="0"/>
          <p:nvPr/>
        </p:nvPicPr>
        <p:blipFill rotWithShape="1">
          <a:blip r:embed="rId3">
            <a:alphaModFix/>
          </a:blip>
          <a:srcRect b="16642" l="0" r="0" t="9882"/>
          <a:stretch/>
        </p:blipFill>
        <p:spPr>
          <a:xfrm>
            <a:off x="2917775" y="120450"/>
            <a:ext cx="3204900" cy="470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0288" y="4486026"/>
            <a:ext cx="1279424" cy="57672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2"/>
          <p:cNvSpPr txBox="1"/>
          <p:nvPr/>
        </p:nvSpPr>
        <p:spPr>
          <a:xfrm>
            <a:off x="515050" y="1075900"/>
            <a:ext cx="1364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C78D8"/>
                </a:solidFill>
                <a:latin typeface="Roboto Black"/>
                <a:ea typeface="Roboto Black"/>
                <a:cs typeface="Roboto Black"/>
                <a:sym typeface="Roboto Black"/>
              </a:rPr>
              <a:t>Orden de voz</a:t>
            </a:r>
            <a:endParaRPr>
              <a:solidFill>
                <a:srgbClr val="3C78D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482" name="Google Shape;482;p62"/>
          <p:cNvCxnSpPr>
            <a:stCxn id="481" idx="3"/>
          </p:cNvCxnSpPr>
          <p:nvPr/>
        </p:nvCxnSpPr>
        <p:spPr>
          <a:xfrm>
            <a:off x="1879450" y="1278100"/>
            <a:ext cx="1216200" cy="3600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483" name="Google Shape;483;p62"/>
          <p:cNvSpPr txBox="1"/>
          <p:nvPr/>
        </p:nvSpPr>
        <p:spPr>
          <a:xfrm>
            <a:off x="76575" y="2940100"/>
            <a:ext cx="2122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C78D8"/>
                </a:solidFill>
                <a:latin typeface="Roboto Black"/>
                <a:ea typeface="Roboto Black"/>
                <a:cs typeface="Roboto Black"/>
                <a:sym typeface="Roboto Black"/>
              </a:rPr>
              <a:t>Respuesta del asistente</a:t>
            </a:r>
            <a:endParaRPr>
              <a:solidFill>
                <a:srgbClr val="3C78D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484" name="Google Shape;484;p62"/>
          <p:cNvCxnSpPr>
            <a:stCxn id="483" idx="3"/>
          </p:cNvCxnSpPr>
          <p:nvPr/>
        </p:nvCxnSpPr>
        <p:spPr>
          <a:xfrm>
            <a:off x="2199375" y="3142300"/>
            <a:ext cx="920400" cy="3147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485" name="Google Shape;485;p62"/>
          <p:cNvSpPr txBox="1"/>
          <p:nvPr/>
        </p:nvSpPr>
        <p:spPr>
          <a:xfrm>
            <a:off x="6796900" y="3052600"/>
            <a:ext cx="2122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C78D8"/>
                </a:solidFill>
                <a:latin typeface="Roboto Black"/>
                <a:ea typeface="Roboto Black"/>
                <a:cs typeface="Roboto Black"/>
                <a:sym typeface="Roboto Black"/>
              </a:rPr>
              <a:t>Idioma</a:t>
            </a:r>
            <a:endParaRPr>
              <a:solidFill>
                <a:srgbClr val="3C78D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486" name="Google Shape;486;p62"/>
          <p:cNvCxnSpPr>
            <a:stCxn id="485" idx="1"/>
          </p:cNvCxnSpPr>
          <p:nvPr/>
        </p:nvCxnSpPr>
        <p:spPr>
          <a:xfrm flipH="1">
            <a:off x="5976400" y="3254800"/>
            <a:ext cx="820500" cy="7707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125" y="1017750"/>
            <a:ext cx="1910474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6762" y="1017750"/>
            <a:ext cx="1910487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6399" y="1017750"/>
            <a:ext cx="191048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3"/>
          <p:cNvSpPr txBox="1"/>
          <p:nvPr>
            <p:ph type="title"/>
          </p:nvPr>
        </p:nvSpPr>
        <p:spPr>
          <a:xfrm>
            <a:off x="413576" y="218475"/>
            <a:ext cx="3115200" cy="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If This Then That</a:t>
            </a:r>
            <a:endParaRPr/>
          </a:p>
        </p:txBody>
      </p:sp>
      <p:cxnSp>
        <p:nvCxnSpPr>
          <p:cNvPr id="495" name="Google Shape;495;p63"/>
          <p:cNvCxnSpPr/>
          <p:nvPr/>
        </p:nvCxnSpPr>
        <p:spPr>
          <a:xfrm flipH="1" rot="10800000">
            <a:off x="515050" y="257475"/>
            <a:ext cx="4913700" cy="654300"/>
          </a:xfrm>
          <a:prstGeom prst="bentConnector3">
            <a:avLst>
              <a:gd fmla="val 60341" name="adj1"/>
            </a:avLst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96" name="Google Shape;496;p63"/>
          <p:cNvSpPr/>
          <p:nvPr/>
        </p:nvSpPr>
        <p:spPr>
          <a:xfrm rot="8263364">
            <a:off x="786528" y="3486692"/>
            <a:ext cx="647522" cy="49419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3"/>
          <p:cNvSpPr/>
          <p:nvPr/>
        </p:nvSpPr>
        <p:spPr>
          <a:xfrm rot="-1841983">
            <a:off x="4070913" y="1271804"/>
            <a:ext cx="647551" cy="49407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3"/>
          <p:cNvSpPr/>
          <p:nvPr/>
        </p:nvSpPr>
        <p:spPr>
          <a:xfrm rot="9563469">
            <a:off x="5810139" y="2170050"/>
            <a:ext cx="647753" cy="49413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4"/>
          <p:cNvPicPr preferRelativeResize="0"/>
          <p:nvPr/>
        </p:nvPicPr>
        <p:blipFill rotWithShape="1">
          <a:blip r:embed="rId3">
            <a:alphaModFix/>
          </a:blip>
          <a:srcRect b="45491" l="0" r="0" t="2714"/>
          <a:stretch/>
        </p:blipFill>
        <p:spPr>
          <a:xfrm>
            <a:off x="2438300" y="0"/>
            <a:ext cx="4267400" cy="4420598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4"/>
          <p:cNvSpPr txBox="1"/>
          <p:nvPr/>
        </p:nvSpPr>
        <p:spPr>
          <a:xfrm>
            <a:off x="76575" y="1263800"/>
            <a:ext cx="1774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C78D8"/>
                </a:solidFill>
                <a:latin typeface="Roboto Black"/>
                <a:ea typeface="Roboto Black"/>
                <a:cs typeface="Roboto Black"/>
                <a:sym typeface="Roboto Black"/>
              </a:rPr>
              <a:t>Feed de Adafruit IO</a:t>
            </a:r>
            <a:endParaRPr>
              <a:solidFill>
                <a:srgbClr val="3C78D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505" name="Google Shape;505;p64"/>
          <p:cNvCxnSpPr>
            <a:stCxn id="504" idx="3"/>
          </p:cNvCxnSpPr>
          <p:nvPr/>
        </p:nvCxnSpPr>
        <p:spPr>
          <a:xfrm>
            <a:off x="1851375" y="1466000"/>
            <a:ext cx="835200" cy="6468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506" name="Google Shape;506;p64"/>
          <p:cNvSpPr txBox="1"/>
          <p:nvPr/>
        </p:nvSpPr>
        <p:spPr>
          <a:xfrm>
            <a:off x="76575" y="3142300"/>
            <a:ext cx="1774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C78D8"/>
                </a:solidFill>
                <a:latin typeface="Roboto Black"/>
                <a:ea typeface="Roboto Black"/>
                <a:cs typeface="Roboto Black"/>
                <a:sym typeface="Roboto Black"/>
              </a:rPr>
              <a:t>Orden para Wemos</a:t>
            </a:r>
            <a:endParaRPr>
              <a:solidFill>
                <a:srgbClr val="3C78D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507" name="Google Shape;507;p64"/>
          <p:cNvCxnSpPr>
            <a:stCxn id="506" idx="3"/>
          </p:cNvCxnSpPr>
          <p:nvPr/>
        </p:nvCxnSpPr>
        <p:spPr>
          <a:xfrm flipH="1" rot="10800000">
            <a:off x="1851375" y="3142900"/>
            <a:ext cx="828300" cy="201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oval"/>
            <a:tailEnd len="med" w="med" type="triangle"/>
          </a:ln>
        </p:spPr>
      </p:cxnSp>
      <p:pic>
        <p:nvPicPr>
          <p:cNvPr id="508" name="Google Shape;50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0288" y="4486026"/>
            <a:ext cx="1279424" cy="57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65"/>
          <p:cNvPicPr preferRelativeResize="0"/>
          <p:nvPr/>
        </p:nvPicPr>
        <p:blipFill rotWithShape="1">
          <a:blip r:embed="rId3">
            <a:alphaModFix/>
          </a:blip>
          <a:srcRect b="426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554" y="1164400"/>
            <a:ext cx="3752900" cy="28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¡La fiesta de los Google Assistant!</a:t>
            </a:r>
            <a:endParaRPr/>
          </a:p>
        </p:txBody>
      </p:sp>
      <p:pic>
        <p:nvPicPr>
          <p:cNvPr id="524" name="Google Shape;524;p67"/>
          <p:cNvPicPr preferRelativeResize="0"/>
          <p:nvPr/>
        </p:nvPicPr>
        <p:blipFill rotWithShape="1">
          <a:blip r:embed="rId3">
            <a:alphaModFix/>
          </a:blip>
          <a:srcRect b="4972" l="0" r="0" t="2254"/>
          <a:stretch/>
        </p:blipFill>
        <p:spPr>
          <a:xfrm>
            <a:off x="6372100" y="0"/>
            <a:ext cx="27718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0575" y="1268300"/>
            <a:ext cx="3020400" cy="302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7"/>
          <p:cNvPicPr preferRelativeResize="0"/>
          <p:nvPr/>
        </p:nvPicPr>
        <p:blipFill rotWithShape="1">
          <a:blip r:embed="rId5">
            <a:alphaModFix/>
          </a:blip>
          <a:srcRect b="0" l="27820" r="28792" t="0"/>
          <a:stretch/>
        </p:blipFill>
        <p:spPr>
          <a:xfrm>
            <a:off x="8173223" y="4565750"/>
            <a:ext cx="628350" cy="5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FA8DC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8"/>
          <p:cNvSpPr txBox="1"/>
          <p:nvPr>
            <p:ph idx="4294967295" type="body"/>
          </p:nvPr>
        </p:nvSpPr>
        <p:spPr>
          <a:xfrm>
            <a:off x="292325" y="2186250"/>
            <a:ext cx="86577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</a:rPr>
              <a:t># Encender y apagar con 2 comandos 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FA8DC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9"/>
          <p:cNvSpPr txBox="1"/>
          <p:nvPr>
            <p:ph idx="4294967295" type="body"/>
          </p:nvPr>
        </p:nvSpPr>
        <p:spPr>
          <a:xfrm>
            <a:off x="292325" y="2186250"/>
            <a:ext cx="86577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</a:rPr>
              <a:t># Varios colores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/>
          </a:p>
        </p:txBody>
      </p:sp>
      <p:sp>
        <p:nvSpPr>
          <p:cNvPr id="542" name="Google Shape;542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Encuéntrame en: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@kikeelectronico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hola@rinconingenieril.es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FA8DC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idx="4294967295" type="body"/>
          </p:nvPr>
        </p:nvSpPr>
        <p:spPr>
          <a:xfrm>
            <a:off x="292325" y="2186250"/>
            <a:ext cx="63447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</a:rPr>
              <a:t># 4 pasos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9"/>
          <p:cNvGrpSpPr/>
          <p:nvPr/>
        </p:nvGrpSpPr>
        <p:grpSpPr>
          <a:xfrm>
            <a:off x="571523" y="1622763"/>
            <a:ext cx="1755000" cy="2126577"/>
            <a:chOff x="571536" y="1957150"/>
            <a:chExt cx="1755000" cy="2126577"/>
          </a:xfrm>
        </p:grpSpPr>
        <p:sp>
          <p:nvSpPr>
            <p:cNvPr id="103" name="Google Shape;103;p19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4" name="Google Shape;104;p19"/>
            <p:cNvSpPr txBox="1"/>
            <p:nvPr/>
          </p:nvSpPr>
          <p:spPr>
            <a:xfrm>
              <a:off x="1230636" y="19659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3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p19"/>
            <p:cNvSpPr txBox="1"/>
            <p:nvPr/>
          </p:nvSpPr>
          <p:spPr>
            <a:xfrm>
              <a:off x="594488" y="28895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API Google Assistant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" name="Google Shape;106;p19"/>
            <p:cNvSpPr txBox="1"/>
            <p:nvPr/>
          </p:nvSpPr>
          <p:spPr>
            <a:xfrm>
              <a:off x="571536" y="33463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i="1" lang="e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Reconoce el comando de voz</a:t>
              </a:r>
              <a:endParaRPr i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279" y="1164413"/>
            <a:ext cx="3752900" cy="28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2164950" y="1913725"/>
            <a:ext cx="594300" cy="36900"/>
          </a:xfrm>
          <a:prstGeom prst="roundRect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113" name="Google Shape;113;p20"/>
          <p:cNvGrpSpPr/>
          <p:nvPr/>
        </p:nvGrpSpPr>
        <p:grpSpPr>
          <a:xfrm>
            <a:off x="571523" y="1622763"/>
            <a:ext cx="1755000" cy="2126577"/>
            <a:chOff x="571536" y="1957150"/>
            <a:chExt cx="1755000" cy="2126577"/>
          </a:xfrm>
        </p:grpSpPr>
        <p:sp>
          <p:nvSpPr>
            <p:cNvPr id="114" name="Google Shape;114;p20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5" name="Google Shape;115;p20"/>
            <p:cNvSpPr txBox="1"/>
            <p:nvPr/>
          </p:nvSpPr>
          <p:spPr>
            <a:xfrm>
              <a:off x="1230636" y="19659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3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20"/>
            <p:cNvSpPr txBox="1"/>
            <p:nvPr/>
          </p:nvSpPr>
          <p:spPr>
            <a:xfrm>
              <a:off x="594488" y="28895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API Google Assistant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20"/>
            <p:cNvSpPr txBox="1"/>
            <p:nvPr/>
          </p:nvSpPr>
          <p:spPr>
            <a:xfrm>
              <a:off x="571536" y="33463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i="1" lang="e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Reconoce el comando de voz</a:t>
              </a:r>
              <a:endParaRPr i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" name="Google Shape;118;p20"/>
          <p:cNvGrpSpPr/>
          <p:nvPr/>
        </p:nvGrpSpPr>
        <p:grpSpPr>
          <a:xfrm>
            <a:off x="2699410" y="1622763"/>
            <a:ext cx="1709103" cy="2126577"/>
            <a:chOff x="2699423" y="1957150"/>
            <a:chExt cx="1709103" cy="2126577"/>
          </a:xfrm>
        </p:grpSpPr>
        <p:sp>
          <p:nvSpPr>
            <p:cNvPr id="119" name="Google Shape;119;p20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0" name="Google Shape;120;p20"/>
            <p:cNvSpPr txBox="1"/>
            <p:nvPr/>
          </p:nvSpPr>
          <p:spPr>
            <a:xfrm>
              <a:off x="2699425" y="27371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IFTTT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" name="Google Shape;121;p20"/>
            <p:cNvSpPr txBox="1"/>
            <p:nvPr/>
          </p:nvSpPr>
          <p:spPr>
            <a:xfrm>
              <a:off x="2699423" y="33463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i="1" lang="e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Reconocimiento texto y respuesta</a:t>
              </a:r>
              <a:endParaRPr i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20"/>
            <p:cNvSpPr txBox="1"/>
            <p:nvPr/>
          </p:nvSpPr>
          <p:spPr>
            <a:xfrm>
              <a:off x="3335573" y="19659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3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688" y="1573113"/>
            <a:ext cx="4430688" cy="1997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2164950" y="1913725"/>
            <a:ext cx="594300" cy="36900"/>
          </a:xfrm>
          <a:prstGeom prst="roundRect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129" name="Google Shape;129;p21"/>
          <p:cNvGrpSpPr/>
          <p:nvPr/>
        </p:nvGrpSpPr>
        <p:grpSpPr>
          <a:xfrm>
            <a:off x="571523" y="1622763"/>
            <a:ext cx="1755000" cy="2126577"/>
            <a:chOff x="571536" y="1957150"/>
            <a:chExt cx="1755000" cy="2126577"/>
          </a:xfrm>
        </p:grpSpPr>
        <p:sp>
          <p:nvSpPr>
            <p:cNvPr id="130" name="Google Shape;130;p21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1" name="Google Shape;131;p21"/>
            <p:cNvSpPr txBox="1"/>
            <p:nvPr/>
          </p:nvSpPr>
          <p:spPr>
            <a:xfrm>
              <a:off x="1230636" y="19659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3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21"/>
            <p:cNvSpPr txBox="1"/>
            <p:nvPr/>
          </p:nvSpPr>
          <p:spPr>
            <a:xfrm>
              <a:off x="594488" y="28895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API Google Assistant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21"/>
            <p:cNvSpPr txBox="1"/>
            <p:nvPr/>
          </p:nvSpPr>
          <p:spPr>
            <a:xfrm>
              <a:off x="571536" y="33463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i="1" lang="e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Reconoce el comando de voz</a:t>
              </a:r>
              <a:endParaRPr i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" name="Google Shape;134;p21"/>
          <p:cNvGrpSpPr/>
          <p:nvPr/>
        </p:nvGrpSpPr>
        <p:grpSpPr>
          <a:xfrm>
            <a:off x="2699410" y="1622763"/>
            <a:ext cx="1709103" cy="2126577"/>
            <a:chOff x="2699423" y="1957150"/>
            <a:chExt cx="1709103" cy="2126577"/>
          </a:xfrm>
        </p:grpSpPr>
        <p:sp>
          <p:nvSpPr>
            <p:cNvPr id="135" name="Google Shape;135;p21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6" name="Google Shape;136;p21"/>
            <p:cNvSpPr txBox="1"/>
            <p:nvPr/>
          </p:nvSpPr>
          <p:spPr>
            <a:xfrm>
              <a:off x="2699425" y="27371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IFTTT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" name="Google Shape;137;p21"/>
            <p:cNvSpPr txBox="1"/>
            <p:nvPr/>
          </p:nvSpPr>
          <p:spPr>
            <a:xfrm>
              <a:off x="2699423" y="33463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i="1" lang="e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Reconocimiento texto y respuesta</a:t>
              </a:r>
              <a:endParaRPr i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" name="Google Shape;138;p21"/>
            <p:cNvSpPr txBox="1"/>
            <p:nvPr/>
          </p:nvSpPr>
          <p:spPr>
            <a:xfrm>
              <a:off x="3335573" y="19659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3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" name="Google Shape;139;p21"/>
          <p:cNvGrpSpPr/>
          <p:nvPr/>
        </p:nvGrpSpPr>
        <p:grpSpPr>
          <a:xfrm>
            <a:off x="4756810" y="1622763"/>
            <a:ext cx="1709103" cy="2126577"/>
            <a:chOff x="2699423" y="1957150"/>
            <a:chExt cx="1709103" cy="2126577"/>
          </a:xfrm>
        </p:grpSpPr>
        <p:sp>
          <p:nvSpPr>
            <p:cNvPr id="140" name="Google Shape;140;p21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1" name="Google Shape;141;p21"/>
            <p:cNvSpPr txBox="1"/>
            <p:nvPr/>
          </p:nvSpPr>
          <p:spPr>
            <a:xfrm>
              <a:off x="2699425" y="28895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Broker MQTT Adafruit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p21"/>
            <p:cNvSpPr txBox="1"/>
            <p:nvPr/>
          </p:nvSpPr>
          <p:spPr>
            <a:xfrm>
              <a:off x="2699423" y="33463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i="1" lang="e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Publicar en topic</a:t>
              </a:r>
              <a:endParaRPr i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21"/>
            <p:cNvSpPr txBox="1"/>
            <p:nvPr/>
          </p:nvSpPr>
          <p:spPr>
            <a:xfrm>
              <a:off x="3335573" y="19659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3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4" name="Google Shape;144;p21"/>
          <p:cNvSpPr/>
          <p:nvPr/>
        </p:nvSpPr>
        <p:spPr>
          <a:xfrm>
            <a:off x="4292050" y="1913725"/>
            <a:ext cx="594300" cy="36900"/>
          </a:xfrm>
          <a:prstGeom prst="roundRect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b="0" l="27820" r="28792" t="0"/>
          <a:stretch/>
        </p:blipFill>
        <p:spPr>
          <a:xfrm>
            <a:off x="6406025" y="1508459"/>
            <a:ext cx="2460446" cy="21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